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34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33.jpeg" ContentType="image/jpe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ED6D179-153A-4C13-BC9B-6F48D8A4F184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600" cy="411300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884760" y="8685360"/>
            <a:ext cx="297000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8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EFBDCF6-A0CF-4683-8F48-80744E43B52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470340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/>
        </p:blipFill>
        <p:spPr>
          <a:xfrm>
            <a:off x="0" y="0"/>
            <a:ext cx="9142200" cy="514188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the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text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4703400"/>
          </a:xfrm>
          <a:prstGeom prst="rect">
            <a:avLst/>
          </a:prstGeom>
          <a:ln w="9360"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5486400" y="0"/>
            <a:ext cx="3655800" cy="5141880"/>
          </a:xfrm>
          <a:prstGeom prst="rect">
            <a:avLst/>
          </a:prstGeom>
          <a:solidFill>
            <a:srgbClr val="363d4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4703400"/>
          </a:xfrm>
          <a:prstGeom prst="rect">
            <a:avLst/>
          </a:prstGeom>
          <a:ln w="936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2200" cy="4703400"/>
          </a:xfrm>
          <a:prstGeom prst="rect">
            <a:avLst/>
          </a:prstGeom>
          <a:ln w="9360"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0" y="152280"/>
            <a:ext cx="9142200" cy="2265120"/>
          </a:xfrm>
          <a:prstGeom prst="rect">
            <a:avLst/>
          </a:prstGeom>
          <a:solidFill>
            <a:srgbClr val="424c53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8" descr="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dt"/>
          </p:nvPr>
        </p:nvSpPr>
        <p:spPr>
          <a:xfrm>
            <a:off x="457200" y="4767480"/>
            <a:ext cx="213336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5/12/17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ftr"/>
          </p:nvPr>
        </p:nvSpPr>
        <p:spPr>
          <a:xfrm>
            <a:off x="3124080" y="4767480"/>
            <a:ext cx="2895120" cy="2736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WWW.ITEDUCATE.COM.UA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sldNum"/>
          </p:nvPr>
        </p:nvSpPr>
        <p:spPr>
          <a:xfrm>
            <a:off x="6553080" y="4767480"/>
            <a:ext cx="213336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24DF8253-615C-4D0A-99BE-A2185875BE04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3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4" descr=""/>
          <p:cNvPicPr/>
          <p:nvPr/>
        </p:nvPicPr>
        <p:blipFill>
          <a:blip r:embed="rId1"/>
          <a:srcRect l="17867" t="0" r="17867" b="0"/>
          <a:stretch/>
        </p:blipFill>
        <p:spPr>
          <a:xfrm>
            <a:off x="0" y="0"/>
            <a:ext cx="5394240" cy="5141880"/>
          </a:xfrm>
          <a:prstGeom prst="rect">
            <a:avLst/>
          </a:prstGeom>
          <a:ln>
            <a:noFill/>
          </a:ln>
        </p:spPr>
      </p:pic>
      <p:pic>
        <p:nvPicPr>
          <p:cNvPr id="195" name="Picture 2" descr=""/>
          <p:cNvPicPr/>
          <p:nvPr/>
        </p:nvPicPr>
        <p:blipFill>
          <a:blip r:embed="rId2"/>
          <a:stretch/>
        </p:blipFill>
        <p:spPr>
          <a:xfrm>
            <a:off x="6558480" y="1047600"/>
            <a:ext cx="1522080" cy="2440440"/>
          </a:xfrm>
          <a:prstGeom prst="rect">
            <a:avLst/>
          </a:prstGeom>
          <a:ln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5396040" y="0"/>
            <a:ext cx="88560" cy="514188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2"/>
          <p:cNvSpPr/>
          <p:nvPr/>
        </p:nvSpPr>
        <p:spPr>
          <a:xfrm>
            <a:off x="6417360" y="4201560"/>
            <a:ext cx="1854000" cy="254880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431640" y="1959840"/>
            <a:ext cx="4570200" cy="22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IТ Образование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Для специалистов всех уровней!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Line 2"/>
          <p:cNvSpPr/>
          <p:nvPr/>
        </p:nvSpPr>
        <p:spPr>
          <a:xfrm>
            <a:off x="5638680" y="19958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Line 3"/>
          <p:cNvSpPr/>
          <p:nvPr/>
        </p:nvSpPr>
        <p:spPr>
          <a:xfrm>
            <a:off x="5638680" y="24170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Line 4"/>
          <p:cNvSpPr/>
          <p:nvPr/>
        </p:nvSpPr>
        <p:spPr>
          <a:xfrm>
            <a:off x="5658840" y="281268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5"/>
          <p:cNvSpPr/>
          <p:nvPr/>
        </p:nvSpPr>
        <p:spPr>
          <a:xfrm>
            <a:off x="457200" y="346320"/>
            <a:ext cx="4005000" cy="8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24c53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Extrabold"/>
              </a:rPr>
              <a:t>JavaScript продвинутый курс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6"/>
          <p:cNvSpPr/>
          <p:nvPr/>
        </p:nvSpPr>
        <p:spPr>
          <a:xfrm>
            <a:off x="5526000" y="1725120"/>
            <a:ext cx="3329640" cy="32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Интервалы и таймеры.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Работа со строками. Регулярные выражения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7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8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9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0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Line 11"/>
          <p:cNvSpPr/>
          <p:nvPr/>
        </p:nvSpPr>
        <p:spPr>
          <a:xfrm>
            <a:off x="5638680" y="31694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11" name="CustomShape 12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  <p:transition>
    <p:wipe dir="l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setTimeout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19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8"/>
          <p:cNvSpPr/>
          <p:nvPr/>
        </p:nvSpPr>
        <p:spPr>
          <a:xfrm>
            <a:off x="274320" y="1920240"/>
            <a:ext cx="8593920" cy="13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274320" y="1468800"/>
            <a:ext cx="2688480" cy="2736720"/>
          </a:xfrm>
          <a:prstGeom prst="rect">
            <a:avLst/>
          </a:prstGeom>
          <a:ln>
            <a:noFill/>
          </a:ln>
        </p:spPr>
      </p:pic>
      <p:sp>
        <p:nvSpPr>
          <p:cNvPr id="222" name="CustomShape 9"/>
          <p:cNvSpPr/>
          <p:nvPr/>
        </p:nvSpPr>
        <p:spPr>
          <a:xfrm>
            <a:off x="3200400" y="2156040"/>
            <a:ext cx="580212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setTimeout - метод выполняет код(или функцию), указанный в первом аргументе, асинхронно, с задержкой в delay миллисекунд. setTimeout выполняет код только один раз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setInterval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30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8"/>
          <p:cNvSpPr/>
          <p:nvPr/>
        </p:nvSpPr>
        <p:spPr>
          <a:xfrm>
            <a:off x="274320" y="1920240"/>
            <a:ext cx="8593920" cy="13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2" name="" descr=""/>
          <p:cNvPicPr/>
          <p:nvPr/>
        </p:nvPicPr>
        <p:blipFill>
          <a:blip r:embed="rId2"/>
          <a:stretch/>
        </p:blipFill>
        <p:spPr>
          <a:xfrm>
            <a:off x="274320" y="1468800"/>
            <a:ext cx="2688480" cy="2736720"/>
          </a:xfrm>
          <a:prstGeom prst="rect">
            <a:avLst/>
          </a:prstGeom>
          <a:ln>
            <a:noFill/>
          </a:ln>
        </p:spPr>
      </p:pic>
      <p:sp>
        <p:nvSpPr>
          <p:cNvPr id="233" name="CustomShape 9"/>
          <p:cNvSpPr/>
          <p:nvPr/>
        </p:nvSpPr>
        <p:spPr>
          <a:xfrm>
            <a:off x="3200400" y="2156040"/>
            <a:ext cx="5802120" cy="111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 отличие от метода setTimeout, setInterval выполняет код много раз, через равные промежутки времени, пока не будет остановлен при помощи clearInterval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Navigator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41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8"/>
          <p:cNvSpPr/>
          <p:nvPr/>
        </p:nvSpPr>
        <p:spPr>
          <a:xfrm>
            <a:off x="274320" y="1900080"/>
            <a:ext cx="8593920" cy="13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9"/>
          <p:cNvSpPr/>
          <p:nvPr/>
        </p:nvSpPr>
        <p:spPr>
          <a:xfrm>
            <a:off x="274320" y="1371600"/>
            <a:ext cx="5394240" cy="82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Объект navigator содержит общую информацию о браузере и операционной системе.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2"/>
          <a:stretch/>
        </p:blipFill>
        <p:spPr>
          <a:xfrm>
            <a:off x="5852160" y="1371600"/>
            <a:ext cx="3016800" cy="323568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52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3" name="CustomShape 8"/>
          <p:cNvSpPr/>
          <p:nvPr/>
        </p:nvSpPr>
        <p:spPr>
          <a:xfrm>
            <a:off x="274320" y="1900080"/>
            <a:ext cx="5119920" cy="136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Объект location предоставляет информацию о текущем URL и позволяет JavaScript перенаправить посетителя на другой URL.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Значением этого свойства является объект типа Location.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2"/>
          <a:stretch/>
        </p:blipFill>
        <p:spPr>
          <a:xfrm>
            <a:off x="5669280" y="1828800"/>
            <a:ext cx="3016800" cy="164520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Location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0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1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62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3" name="" descr=""/>
          <p:cNvPicPr/>
          <p:nvPr/>
        </p:nvPicPr>
        <p:blipFill>
          <a:blip r:embed="rId2"/>
          <a:srcRect l="-1071539" t="-1524441" r="-822195" b="0"/>
          <a:stretch/>
        </p:blipFill>
        <p:spPr>
          <a:xfrm>
            <a:off x="1920240" y="1463400"/>
            <a:ext cx="5027400" cy="283284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3"/>
          <a:srcRect l="804972" t="-1735769" r="804972" b="1135251"/>
          <a:stretch/>
        </p:blipFill>
        <p:spPr>
          <a:xfrm>
            <a:off x="2309400" y="1931760"/>
            <a:ext cx="4570560" cy="1306080"/>
          </a:xfrm>
          <a:prstGeom prst="rect">
            <a:avLst/>
          </a:prstGeom>
          <a:ln>
            <a:noFill/>
          </a:ln>
        </p:spPr>
      </p:pic>
      <p:pic>
        <p:nvPicPr>
          <p:cNvPr id="265" name="" descr=""/>
          <p:cNvPicPr/>
          <p:nvPr/>
        </p:nvPicPr>
        <p:blipFill>
          <a:blip r:embed="rId4"/>
          <a:srcRect l="-973382" t="-218954" r="871628" b="-983041"/>
          <a:stretch/>
        </p:blipFill>
        <p:spPr>
          <a:xfrm>
            <a:off x="1646280" y="1116000"/>
            <a:ext cx="5942520" cy="308952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3124080" y="4781520"/>
            <a:ext cx="289368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2"/>
          <p:cNvSpPr/>
          <p:nvPr/>
        </p:nvSpPr>
        <p:spPr>
          <a:xfrm>
            <a:off x="457200" y="346320"/>
            <a:ext cx="859392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6027480" y="362520"/>
            <a:ext cx="223308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4"/>
          <p:cNvSpPr/>
          <p:nvPr/>
        </p:nvSpPr>
        <p:spPr>
          <a:xfrm>
            <a:off x="5638680" y="2133360"/>
            <a:ext cx="2990160" cy="220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5"/>
          <p:cNvSpPr/>
          <p:nvPr/>
        </p:nvSpPr>
        <p:spPr>
          <a:xfrm>
            <a:off x="5669280" y="2533320"/>
            <a:ext cx="293976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6"/>
          <p:cNvSpPr/>
          <p:nvPr/>
        </p:nvSpPr>
        <p:spPr>
          <a:xfrm>
            <a:off x="5638680" y="2890080"/>
            <a:ext cx="1944720" cy="2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2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720" cy="253080"/>
          </a:xfrm>
          <a:prstGeom prst="rect">
            <a:avLst/>
          </a:prstGeom>
          <a:ln>
            <a:noFill/>
          </a:ln>
        </p:spPr>
      </p:pic>
      <p:sp>
        <p:nvSpPr>
          <p:cNvPr id="273" name="CustomShape 7"/>
          <p:cNvSpPr/>
          <p:nvPr/>
        </p:nvSpPr>
        <p:spPr>
          <a:xfrm>
            <a:off x="5791320" y="1807560"/>
            <a:ext cx="2345040" cy="303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8"/>
          <p:cNvSpPr/>
          <p:nvPr/>
        </p:nvSpPr>
        <p:spPr>
          <a:xfrm>
            <a:off x="1736640" y="1132200"/>
            <a:ext cx="5716080" cy="34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Задания находятся в папках уроков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5436000" y="843480"/>
            <a:ext cx="3707640" cy="4299840"/>
          </a:xfrm>
          <a:prstGeom prst="rect">
            <a:avLst/>
          </a:prstGeom>
          <a:solidFill>
            <a:srgbClr val="414b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6" name="CustomShape 2"/>
          <p:cNvSpPr/>
          <p:nvPr/>
        </p:nvSpPr>
        <p:spPr>
          <a:xfrm>
            <a:off x="5364000" y="360"/>
            <a:ext cx="117360" cy="5143320"/>
          </a:xfrm>
          <a:prstGeom prst="rect">
            <a:avLst/>
          </a:prstGeom>
          <a:solidFill>
            <a:srgbClr val="ed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7" name="Picture 2" descr=""/>
          <p:cNvPicPr/>
          <p:nvPr/>
        </p:nvPicPr>
        <p:blipFill>
          <a:blip r:embed="rId1"/>
          <a:srcRect l="0" t="924" r="0" b="924"/>
          <a:stretch/>
        </p:blipFill>
        <p:spPr>
          <a:xfrm>
            <a:off x="0" y="360"/>
            <a:ext cx="5435640" cy="5143320"/>
          </a:xfrm>
          <a:prstGeom prst="rect">
            <a:avLst/>
          </a:prstGeom>
          <a:ln>
            <a:noFill/>
          </a:ln>
        </p:spPr>
      </p:pic>
      <p:sp>
        <p:nvSpPr>
          <p:cNvPr id="278" name="CustomShape 3"/>
          <p:cNvSpPr/>
          <p:nvPr/>
        </p:nvSpPr>
        <p:spPr>
          <a:xfrm>
            <a:off x="5970600" y="2409480"/>
            <a:ext cx="2921400" cy="25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ул. Смоленская, 31-33, корп.3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Киев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03005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+38 044  590  08 38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facebook.com/Iteducate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info@itea.ua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itea.ua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Line 4"/>
          <p:cNvSpPr/>
          <p:nvPr/>
        </p:nvSpPr>
        <p:spPr>
          <a:xfrm>
            <a:off x="5940000" y="2463480"/>
            <a:ext cx="360" cy="810360"/>
          </a:xfrm>
          <a:prstGeom prst="line">
            <a:avLst/>
          </a:prstGeom>
          <a:ln>
            <a:solidFill>
              <a:srgbClr val="515f6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0" name="Picture 2" descr=""/>
          <p:cNvPicPr/>
          <p:nvPr/>
        </p:nvPicPr>
        <p:blipFill>
          <a:blip r:embed="rId2"/>
          <a:stretch/>
        </p:blipFill>
        <p:spPr>
          <a:xfrm>
            <a:off x="5940000" y="249480"/>
            <a:ext cx="2664000" cy="317160"/>
          </a:xfrm>
          <a:prstGeom prst="rect">
            <a:avLst/>
          </a:prstGeom>
          <a:ln>
            <a:noFill/>
          </a:ln>
        </p:spPr>
      </p:pic>
      <p:sp>
        <p:nvSpPr>
          <p:cNvPr id="281" name="CustomShape 5"/>
          <p:cNvSpPr/>
          <p:nvPr/>
        </p:nvSpPr>
        <p:spPr>
          <a:xfrm>
            <a:off x="5868000" y="1280160"/>
            <a:ext cx="2880000" cy="102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Semibold"/>
              </a:rPr>
              <a:t>КОНТАКТНЫЕ </a:t>
            </a: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Semibold"/>
              </a:rPr>
              <a:t>
</a:t>
            </a: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Semibold"/>
              </a:rPr>
              <a:t>ДАННЫЕ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6"/>
          <p:cNvSpPr/>
          <p:nvPr/>
        </p:nvSpPr>
        <p:spPr>
          <a:xfrm>
            <a:off x="5364000" y="360"/>
            <a:ext cx="117360" cy="5143320"/>
          </a:xfrm>
          <a:prstGeom prst="rect">
            <a:avLst/>
          </a:prstGeom>
          <a:solidFill>
            <a:srgbClr val="ed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Line 7"/>
          <p:cNvSpPr/>
          <p:nvPr/>
        </p:nvSpPr>
        <p:spPr>
          <a:xfrm>
            <a:off x="5940000" y="3813840"/>
            <a:ext cx="360" cy="756000"/>
          </a:xfrm>
          <a:prstGeom prst="line">
            <a:avLst/>
          </a:prstGeom>
          <a:ln>
            <a:solidFill>
              <a:srgbClr val="515f6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2017-05-12T16:58:16Z</dcterms:modified>
  <cp:revision>1</cp:revision>
  <dc:subject/>
  <dc:title/>
</cp:coreProperties>
</file>